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797675" cy="9928225"/>
  <p:defaultTextStyle>
    <a:defPPr>
      <a:defRPr lang="zh-TW"/>
    </a:defPPr>
    <a:lvl1pPr marL="0" algn="l" defTabSz="3661258" rtl="0" eaLnBrk="1" latinLnBrk="0" hangingPunct="1">
      <a:defRPr sz="7207" kern="1200">
        <a:solidFill>
          <a:schemeClr val="tx1"/>
        </a:solidFill>
        <a:latin typeface="+mn-lt"/>
        <a:ea typeface="+mn-ea"/>
        <a:cs typeface="+mn-cs"/>
      </a:defRPr>
    </a:lvl1pPr>
    <a:lvl2pPr marL="1830629" algn="l" defTabSz="3661258" rtl="0" eaLnBrk="1" latinLnBrk="0" hangingPunct="1">
      <a:defRPr sz="7207" kern="1200">
        <a:solidFill>
          <a:schemeClr val="tx1"/>
        </a:solidFill>
        <a:latin typeface="+mn-lt"/>
        <a:ea typeface="+mn-ea"/>
        <a:cs typeface="+mn-cs"/>
      </a:defRPr>
    </a:lvl2pPr>
    <a:lvl3pPr marL="3661258" algn="l" defTabSz="3661258" rtl="0" eaLnBrk="1" latinLnBrk="0" hangingPunct="1">
      <a:defRPr sz="7207" kern="1200">
        <a:solidFill>
          <a:schemeClr val="tx1"/>
        </a:solidFill>
        <a:latin typeface="+mn-lt"/>
        <a:ea typeface="+mn-ea"/>
        <a:cs typeface="+mn-cs"/>
      </a:defRPr>
    </a:lvl3pPr>
    <a:lvl4pPr marL="5491886" algn="l" defTabSz="3661258" rtl="0" eaLnBrk="1" latinLnBrk="0" hangingPunct="1">
      <a:defRPr sz="7207" kern="1200">
        <a:solidFill>
          <a:schemeClr val="tx1"/>
        </a:solidFill>
        <a:latin typeface="+mn-lt"/>
        <a:ea typeface="+mn-ea"/>
        <a:cs typeface="+mn-cs"/>
      </a:defRPr>
    </a:lvl4pPr>
    <a:lvl5pPr marL="7322515" algn="l" defTabSz="3661258" rtl="0" eaLnBrk="1" latinLnBrk="0" hangingPunct="1">
      <a:defRPr sz="7207" kern="1200">
        <a:solidFill>
          <a:schemeClr val="tx1"/>
        </a:solidFill>
        <a:latin typeface="+mn-lt"/>
        <a:ea typeface="+mn-ea"/>
        <a:cs typeface="+mn-cs"/>
      </a:defRPr>
    </a:lvl5pPr>
    <a:lvl6pPr marL="9153144" algn="l" defTabSz="3661258" rtl="0" eaLnBrk="1" latinLnBrk="0" hangingPunct="1">
      <a:defRPr sz="7207" kern="1200">
        <a:solidFill>
          <a:schemeClr val="tx1"/>
        </a:solidFill>
        <a:latin typeface="+mn-lt"/>
        <a:ea typeface="+mn-ea"/>
        <a:cs typeface="+mn-cs"/>
      </a:defRPr>
    </a:lvl6pPr>
    <a:lvl7pPr marL="10983773" algn="l" defTabSz="3661258" rtl="0" eaLnBrk="1" latinLnBrk="0" hangingPunct="1">
      <a:defRPr sz="7207" kern="1200">
        <a:solidFill>
          <a:schemeClr val="tx1"/>
        </a:solidFill>
        <a:latin typeface="+mn-lt"/>
        <a:ea typeface="+mn-ea"/>
        <a:cs typeface="+mn-cs"/>
      </a:defRPr>
    </a:lvl7pPr>
    <a:lvl8pPr marL="12814402" algn="l" defTabSz="3661258" rtl="0" eaLnBrk="1" latinLnBrk="0" hangingPunct="1">
      <a:defRPr sz="7207" kern="1200">
        <a:solidFill>
          <a:schemeClr val="tx1"/>
        </a:solidFill>
        <a:latin typeface="+mn-lt"/>
        <a:ea typeface="+mn-ea"/>
        <a:cs typeface="+mn-cs"/>
      </a:defRPr>
    </a:lvl8pPr>
    <a:lvl9pPr marL="14645030" algn="l" defTabSz="3661258" rtl="0" eaLnBrk="1" latinLnBrk="0" hangingPunct="1">
      <a:defRPr sz="72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1B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8" d="100"/>
          <a:sy n="18" d="100"/>
        </p:scale>
        <p:origin x="3108" y="66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80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783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059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72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305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4237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272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7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384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26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30D2E-21DB-4F1F-9E26-717E206F5DF7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46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30D2E-21DB-4F1F-9E26-717E206F5DF7}" type="datetimeFigureOut">
              <a:rPr lang="zh-TW" altLang="en-US" smtClean="0"/>
              <a:t>2023/11/3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D9A76-4C92-4D05-98F9-46E2A94D9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55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727995" y="7127149"/>
            <a:ext cx="25192919" cy="1631921"/>
          </a:xfrm>
          <a:prstGeom prst="rect">
            <a:avLst/>
          </a:prstGeom>
          <a:noFill/>
        </p:spPr>
        <p:txBody>
          <a:bodyPr wrap="none" lIns="92137" tIns="46069" rIns="92137" bIns="46069">
            <a:spAutoFit/>
          </a:bodyPr>
          <a:lstStyle/>
          <a:p>
            <a:pPr algn="ctr"/>
            <a:r>
              <a:rPr lang="en-US" altLang="zh-TW" sz="10000" b="1" u="sng" spc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zh-TW" altLang="en-US" sz="10000" b="1" spc="2000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年度亞東紀念醫院產學研究計畫</a:t>
            </a:r>
            <a:endParaRPr lang="zh-TW" altLang="en-US" sz="10000" b="1" spc="200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7423148" y="8803619"/>
            <a:ext cx="17021811" cy="7303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zh-TW" sz="9000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 </a:t>
            </a:r>
            <a:endParaRPr lang="zh-TW" altLang="zh-TW" sz="9000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計畫編號：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1XX-1-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主持人：○○○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○○○○○系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共同主持人：○○○、○○○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○○○○○系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參與學生：○○○、○○○</a:t>
            </a: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執行期間：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1XX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 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~ 1XX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XX</a:t>
            </a:r>
            <a:r>
              <a:rPr lang="zh-TW" altLang="en-US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TW" altLang="zh-TW" sz="6046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defRPr/>
            </a:pP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</a:t>
            </a:r>
            <a:r>
              <a:rPr lang="zh-TW" altLang="en-US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機構</a:t>
            </a:r>
            <a:r>
              <a:rPr lang="zh-TW" altLang="zh-TW" sz="6046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：○○○○○○</a:t>
            </a:r>
          </a:p>
        </p:txBody>
      </p:sp>
      <p:sp>
        <p:nvSpPr>
          <p:cNvPr id="6" name="矩形 5"/>
          <p:cNvSpPr/>
          <p:nvPr/>
        </p:nvSpPr>
        <p:spPr>
          <a:xfrm>
            <a:off x="1608572" y="15894149"/>
            <a:ext cx="12726437" cy="730218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摘要：</a:t>
            </a: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en-US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</a:t>
            </a:r>
            <a:r>
              <a:rPr lang="zh-TW" altLang="en-US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文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研究成果：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結論或貢獻或產出結果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6046" b="1" kern="1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3001892">
              <a:spcBef>
                <a:spcPts val="181"/>
              </a:spcBef>
              <a:spcAft>
                <a:spcPts val="723"/>
              </a:spcAft>
              <a:defRPr/>
            </a:pP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請附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成果照片</a:t>
            </a:r>
            <a:r>
              <a:rPr lang="en-US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2-4</a:t>
            </a:r>
            <a:r>
              <a:rPr lang="zh-TW" altLang="zh-TW" sz="6046" b="1" kern="1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張或產出圖表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12DC13C-2F96-44A8-B46C-AE11354AB7AE}"/>
              </a:ext>
            </a:extLst>
          </p:cNvPr>
          <p:cNvSpPr/>
          <p:nvPr/>
        </p:nvSpPr>
        <p:spPr>
          <a:xfrm>
            <a:off x="20734637" y="40653729"/>
            <a:ext cx="8909221" cy="2150033"/>
          </a:xfrm>
          <a:prstGeom prst="rect">
            <a:avLst/>
          </a:prstGeom>
          <a:solidFill>
            <a:srgbClr val="301B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301B16"/>
              </a:solidFill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97F45F9F-29B3-42A9-B0CE-2D9391C3E1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3230" y="41201575"/>
            <a:ext cx="5830628" cy="105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5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91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怡臻</dc:creator>
  <cp:lastModifiedBy>研究發展處 健康照護研發中心 賴月圓職員</cp:lastModifiedBy>
  <cp:revision>12</cp:revision>
  <cp:lastPrinted>2018-11-27T07:43:17Z</cp:lastPrinted>
  <dcterms:created xsi:type="dcterms:W3CDTF">2018-10-29T09:43:57Z</dcterms:created>
  <dcterms:modified xsi:type="dcterms:W3CDTF">2023-11-03T03:41:25Z</dcterms:modified>
</cp:coreProperties>
</file>